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C0A60-9A48-442D-B4CA-1FEAC0F13514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FE8D6-6FE1-496A-A5E6-BDC0660884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Growing Setup</a:t>
            </a:r>
            <a:endParaRPr lang="en-US" dirty="0"/>
          </a:p>
        </p:txBody>
      </p:sp>
      <p:pic>
        <p:nvPicPr>
          <p:cNvPr id="1026" name="Picture 2" descr="C:\Users\angelaadams\Desktop\Research Project Pictures\1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2114550" cy="2819400"/>
          </a:xfrm>
          <a:prstGeom prst="rect">
            <a:avLst/>
          </a:prstGeom>
          <a:noFill/>
        </p:spPr>
      </p:pic>
      <p:pic>
        <p:nvPicPr>
          <p:cNvPr id="1027" name="Picture 3" descr="C:\Users\angelaadams\Desktop\Research Project Pictures\1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524000"/>
            <a:ext cx="2114692" cy="2819399"/>
          </a:xfrm>
          <a:prstGeom prst="rect">
            <a:avLst/>
          </a:prstGeom>
          <a:noFill/>
        </p:spPr>
      </p:pic>
      <p:pic>
        <p:nvPicPr>
          <p:cNvPr id="1028" name="Picture 4" descr="C:\Users\angelaadams\Desktop\Research Project Pictures\1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24000"/>
            <a:ext cx="2114692" cy="2819399"/>
          </a:xfrm>
          <a:prstGeom prst="rect">
            <a:avLst/>
          </a:prstGeom>
          <a:noFill/>
        </p:spPr>
      </p:pic>
      <p:pic>
        <p:nvPicPr>
          <p:cNvPr id="1029" name="Picture 5" descr="C:\Users\angelaadams\Desktop\Research Project Pictures\141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524000"/>
            <a:ext cx="2114693" cy="2819400"/>
          </a:xfrm>
          <a:prstGeom prst="rect">
            <a:avLst/>
          </a:prstGeom>
          <a:noFill/>
        </p:spPr>
      </p:pic>
      <p:pic>
        <p:nvPicPr>
          <p:cNvPr id="1030" name="Picture 6" descr="C:\Users\angelaadams\Desktop\Research Project Pictures\1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419600"/>
            <a:ext cx="2971800" cy="2229001"/>
          </a:xfrm>
          <a:prstGeom prst="rect">
            <a:avLst/>
          </a:prstGeom>
          <a:noFill/>
        </p:spPr>
      </p:pic>
      <p:pic>
        <p:nvPicPr>
          <p:cNvPr id="1031" name="Picture 7" descr="C:\Users\angelaadams\Desktop\Research Project Pictures\1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24200" y="4419600"/>
            <a:ext cx="2946201" cy="2209800"/>
          </a:xfrm>
          <a:prstGeom prst="rect">
            <a:avLst/>
          </a:prstGeom>
          <a:noFill/>
        </p:spPr>
      </p:pic>
      <p:pic>
        <p:nvPicPr>
          <p:cNvPr id="1032" name="Picture 8" descr="C:\Users\angelaadams\Desktop\Research Project Pictures\15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9800" y="4419600"/>
            <a:ext cx="294620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7: Plant Growth</a:t>
            </a:r>
            <a:endParaRPr lang="en-US" dirty="0"/>
          </a:p>
        </p:txBody>
      </p:sp>
      <p:pic>
        <p:nvPicPr>
          <p:cNvPr id="2050" name="Picture 2" descr="C:\Users\angelaadams\Desktop\Research Project Pictures\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95400"/>
            <a:ext cx="3124200" cy="2343150"/>
          </a:xfrm>
          <a:prstGeom prst="rect">
            <a:avLst/>
          </a:prstGeom>
          <a:noFill/>
        </p:spPr>
      </p:pic>
      <p:pic>
        <p:nvPicPr>
          <p:cNvPr id="2051" name="Picture 3" descr="C:\Users\angelaadams\Desktop\Research Project Pictures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295400"/>
            <a:ext cx="3149600" cy="2362200"/>
          </a:xfrm>
          <a:prstGeom prst="rect">
            <a:avLst/>
          </a:prstGeom>
          <a:noFill/>
        </p:spPr>
      </p:pic>
      <p:pic>
        <p:nvPicPr>
          <p:cNvPr id="2052" name="Picture 4" descr="C:\Users\angelaadams\Desktop\Research Project Pictures\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810000"/>
            <a:ext cx="3124200" cy="2343150"/>
          </a:xfrm>
          <a:prstGeom prst="rect">
            <a:avLst/>
          </a:prstGeom>
          <a:noFill/>
        </p:spPr>
      </p:pic>
      <p:pic>
        <p:nvPicPr>
          <p:cNvPr id="2053" name="Picture 5" descr="C:\Users\angelaadams\Desktop\Research Project Pictures\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810000"/>
            <a:ext cx="31496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8: Plant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9: Plant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10: Plant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11: Plant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12: Plant Growth</a:t>
            </a:r>
            <a:endParaRPr lang="en-US" dirty="0"/>
          </a:p>
        </p:txBody>
      </p:sp>
      <p:pic>
        <p:nvPicPr>
          <p:cNvPr id="3074" name="Picture 2" descr="C:\Users\angelaadams\Desktop\Research Project Pictures\0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447800"/>
            <a:ext cx="3149600" cy="2362200"/>
          </a:xfrm>
          <a:prstGeom prst="rect">
            <a:avLst/>
          </a:prstGeom>
          <a:noFill/>
        </p:spPr>
      </p:pic>
      <p:pic>
        <p:nvPicPr>
          <p:cNvPr id="3075" name="Picture 3" descr="C:\Users\angelaadams\Desktop\Research Project Pictures\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447800"/>
            <a:ext cx="3149600" cy="2362200"/>
          </a:xfrm>
          <a:prstGeom prst="rect">
            <a:avLst/>
          </a:prstGeom>
          <a:noFill/>
        </p:spPr>
      </p:pic>
      <p:pic>
        <p:nvPicPr>
          <p:cNvPr id="3076" name="Picture 4" descr="C:\Users\angelaadams\Desktop\Research Project Pictures\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3962400"/>
            <a:ext cx="3124200" cy="2343150"/>
          </a:xfrm>
          <a:prstGeom prst="rect">
            <a:avLst/>
          </a:prstGeom>
          <a:noFill/>
        </p:spPr>
      </p:pic>
      <p:pic>
        <p:nvPicPr>
          <p:cNvPr id="3077" name="Picture 5" descr="C:\Users\angelaadams\Desktop\Research Project Pictures\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3962400"/>
            <a:ext cx="31496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13: Plant Growth</a:t>
            </a:r>
            <a:endParaRPr lang="en-US" dirty="0"/>
          </a:p>
        </p:txBody>
      </p:sp>
      <p:pic>
        <p:nvPicPr>
          <p:cNvPr id="4098" name="Picture 2" descr="C:\Users\angelaadams\Desktop\Research Project Pictures\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47800"/>
            <a:ext cx="3048000" cy="2286001"/>
          </a:xfrm>
          <a:prstGeom prst="rect">
            <a:avLst/>
          </a:prstGeom>
          <a:noFill/>
        </p:spPr>
      </p:pic>
      <p:pic>
        <p:nvPicPr>
          <p:cNvPr id="4099" name="Picture 3" descr="C:\Users\angelaadams\Desktop\Research Project Pictures\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447800"/>
            <a:ext cx="3048000" cy="2286000"/>
          </a:xfrm>
          <a:prstGeom prst="rect">
            <a:avLst/>
          </a:prstGeom>
          <a:noFill/>
        </p:spPr>
      </p:pic>
      <p:pic>
        <p:nvPicPr>
          <p:cNvPr id="4100" name="Picture 4" descr="C:\Users\angelaadams\Desktop\Research Project Pictures\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886200"/>
            <a:ext cx="3048000" cy="2286000"/>
          </a:xfrm>
          <a:prstGeom prst="rect">
            <a:avLst/>
          </a:prstGeom>
          <a:noFill/>
        </p:spPr>
      </p:pic>
      <p:pic>
        <p:nvPicPr>
          <p:cNvPr id="4101" name="Picture 5" descr="C:\Users\angelaadams\Desktop\Research Project Pictures\0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3886200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14: Plant Growth</a:t>
            </a:r>
            <a:endParaRPr lang="en-US" dirty="0"/>
          </a:p>
        </p:txBody>
      </p:sp>
      <p:pic>
        <p:nvPicPr>
          <p:cNvPr id="5" name="Picture 2" descr="C:\Users\angelaadams\Desktop\Research Project Pictures\0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3149600" cy="2362200"/>
          </a:xfrm>
          <a:prstGeom prst="rect">
            <a:avLst/>
          </a:prstGeom>
          <a:noFill/>
        </p:spPr>
      </p:pic>
      <p:pic>
        <p:nvPicPr>
          <p:cNvPr id="5123" name="Picture 3" descr="C:\Users\angelaadams\Desktop\Research Project Pictures\0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447800"/>
            <a:ext cx="3149600" cy="2362200"/>
          </a:xfrm>
          <a:prstGeom prst="rect">
            <a:avLst/>
          </a:prstGeom>
          <a:noFill/>
        </p:spPr>
      </p:pic>
      <p:pic>
        <p:nvPicPr>
          <p:cNvPr id="5124" name="Picture 4" descr="C:\Users\angelaadams\Desktop\Research Project Pictures\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962400"/>
            <a:ext cx="3175000" cy="2381250"/>
          </a:xfrm>
          <a:prstGeom prst="rect">
            <a:avLst/>
          </a:prstGeom>
          <a:noFill/>
        </p:spPr>
      </p:pic>
      <p:pic>
        <p:nvPicPr>
          <p:cNvPr id="5125" name="Picture 5" descr="C:\Users\angelaadams\Desktop\Research Project Pictures\065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962400"/>
            <a:ext cx="31496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15: Group A Plant Growth</a:t>
            </a:r>
            <a:endParaRPr lang="en-US" dirty="0"/>
          </a:p>
        </p:txBody>
      </p:sp>
      <p:pic>
        <p:nvPicPr>
          <p:cNvPr id="6146" name="Picture 2" descr="C:\Users\angelaadams\Desktop\Research Project Pictures\067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371600"/>
            <a:ext cx="3149600" cy="2362200"/>
          </a:xfrm>
          <a:prstGeom prst="rect">
            <a:avLst/>
          </a:prstGeom>
          <a:noFill/>
        </p:spPr>
      </p:pic>
      <p:pic>
        <p:nvPicPr>
          <p:cNvPr id="6147" name="Picture 3" descr="C:\Users\angelaadams\Desktop\Research Project Pictures\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886200"/>
            <a:ext cx="3556000" cy="2667000"/>
          </a:xfrm>
          <a:prstGeom prst="rect">
            <a:avLst/>
          </a:prstGeom>
          <a:noFill/>
        </p:spPr>
      </p:pic>
      <p:pic>
        <p:nvPicPr>
          <p:cNvPr id="6148" name="Picture 4" descr="C:\Users\angelaadams\Desktop\Research Project Pictures\069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886200"/>
            <a:ext cx="35560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15: Group B Plant Growth</a:t>
            </a:r>
            <a:endParaRPr lang="en-US" dirty="0"/>
          </a:p>
        </p:txBody>
      </p:sp>
      <p:pic>
        <p:nvPicPr>
          <p:cNvPr id="7170" name="Picture 2" descr="C:\Users\angelaadams\Desktop\Research Project Pictures\070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371600"/>
            <a:ext cx="2971800" cy="2228850"/>
          </a:xfrm>
          <a:prstGeom prst="rect">
            <a:avLst/>
          </a:prstGeom>
          <a:noFill/>
        </p:spPr>
      </p:pic>
      <p:pic>
        <p:nvPicPr>
          <p:cNvPr id="7171" name="Picture 3" descr="C:\Users\angelaadams\Desktop\Research Project Pictures\071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733800"/>
            <a:ext cx="3556000" cy="2667000"/>
          </a:xfrm>
          <a:prstGeom prst="rect">
            <a:avLst/>
          </a:prstGeom>
          <a:noFill/>
        </p:spPr>
      </p:pic>
      <p:pic>
        <p:nvPicPr>
          <p:cNvPr id="7172" name="Picture 4" descr="C:\Users\angelaadams\Desktop\Research Project Pictures\072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733800"/>
            <a:ext cx="3581400" cy="2686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pic>
        <p:nvPicPr>
          <p:cNvPr id="2050" name="Picture 2" descr="C:\Users\angelaadams\Desktop\Research Project Pictures\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52600"/>
            <a:ext cx="3124200" cy="2343150"/>
          </a:xfrm>
          <a:prstGeom prst="rect">
            <a:avLst/>
          </a:prstGeom>
          <a:noFill/>
        </p:spPr>
      </p:pic>
      <p:pic>
        <p:nvPicPr>
          <p:cNvPr id="2052" name="Picture 4" descr="C:\Users\angelaadams\Desktop\Research Project Pictures\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752600"/>
            <a:ext cx="3124200" cy="2343309"/>
          </a:xfrm>
          <a:prstGeom prst="rect">
            <a:avLst/>
          </a:prstGeom>
          <a:noFill/>
        </p:spPr>
      </p:pic>
      <p:pic>
        <p:nvPicPr>
          <p:cNvPr id="2053" name="Picture 5" descr="C:\Users\angelaadams\Desktop\Research Project Pictures\1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191000"/>
            <a:ext cx="3276599" cy="2457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15: Group C Plant Growth</a:t>
            </a:r>
            <a:endParaRPr lang="en-US" dirty="0"/>
          </a:p>
        </p:txBody>
      </p:sp>
      <p:pic>
        <p:nvPicPr>
          <p:cNvPr id="8194" name="Picture 2" descr="C:\Users\angelaadams\Desktop\Research Project Pictures\0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447800"/>
            <a:ext cx="3048000" cy="2286000"/>
          </a:xfrm>
          <a:prstGeom prst="rect">
            <a:avLst/>
          </a:prstGeom>
          <a:noFill/>
        </p:spPr>
      </p:pic>
      <p:pic>
        <p:nvPicPr>
          <p:cNvPr id="8195" name="Picture 3" descr="C:\Users\angelaadams\Desktop\Research Project Pictures\07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10000"/>
            <a:ext cx="3505200" cy="2628900"/>
          </a:xfrm>
          <a:prstGeom prst="rect">
            <a:avLst/>
          </a:prstGeom>
          <a:noFill/>
        </p:spPr>
      </p:pic>
      <p:pic>
        <p:nvPicPr>
          <p:cNvPr id="8196" name="Picture 4" descr="C:\Users\angelaadams\Desktop\Research Project Pictures\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8100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15: Group </a:t>
            </a:r>
            <a:r>
              <a:rPr lang="en-US" dirty="0" smtClean="0"/>
              <a:t>D </a:t>
            </a:r>
            <a:r>
              <a:rPr lang="en-US" dirty="0" smtClean="0"/>
              <a:t>Plant Growth</a:t>
            </a:r>
            <a:endParaRPr lang="en-US" dirty="0"/>
          </a:p>
        </p:txBody>
      </p:sp>
      <p:pic>
        <p:nvPicPr>
          <p:cNvPr id="1026" name="Picture 2" descr="C:\Users\angelaadams\Desktop\Research Project Pictures\077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371600"/>
            <a:ext cx="3550709" cy="2663032"/>
          </a:xfrm>
          <a:prstGeom prst="rect">
            <a:avLst/>
          </a:prstGeom>
          <a:noFill/>
        </p:spPr>
      </p:pic>
      <p:pic>
        <p:nvPicPr>
          <p:cNvPr id="1027" name="Picture 3" descr="C:\Users\angelaadams\Desktop\Research Project Pictures\079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14800"/>
            <a:ext cx="3454400" cy="2590800"/>
          </a:xfrm>
          <a:prstGeom prst="rect">
            <a:avLst/>
          </a:prstGeom>
          <a:noFill/>
        </p:spPr>
      </p:pic>
      <p:pic>
        <p:nvPicPr>
          <p:cNvPr id="1028" name="Picture 4" descr="C:\Users\angelaadams\Desktop\Research Project Pictures\080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114800"/>
            <a:ext cx="3429000" cy="257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3: Plant Growth</a:t>
            </a:r>
            <a:endParaRPr lang="en-US" dirty="0"/>
          </a:p>
        </p:txBody>
      </p:sp>
      <p:pic>
        <p:nvPicPr>
          <p:cNvPr id="3074" name="Picture 2" descr="C:\Users\angelaadams\Desktop\Research Project Pictures\1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47800"/>
            <a:ext cx="2819400" cy="2114550"/>
          </a:xfrm>
          <a:prstGeom prst="rect">
            <a:avLst/>
          </a:prstGeom>
          <a:noFill/>
        </p:spPr>
      </p:pic>
      <p:pic>
        <p:nvPicPr>
          <p:cNvPr id="3075" name="Picture 3" descr="C:\Users\angelaadams\Desktop\Research Project Pictures\1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6628" y="1447800"/>
            <a:ext cx="2844608" cy="2133600"/>
          </a:xfrm>
          <a:prstGeom prst="rect">
            <a:avLst/>
          </a:prstGeom>
          <a:noFill/>
        </p:spPr>
      </p:pic>
      <p:pic>
        <p:nvPicPr>
          <p:cNvPr id="3076" name="Picture 4" descr="C:\Users\angelaadams\Desktop\Research Project Pictures\1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886200"/>
            <a:ext cx="2819400" cy="2114692"/>
          </a:xfrm>
          <a:prstGeom prst="rect">
            <a:avLst/>
          </a:prstGeom>
          <a:noFill/>
        </p:spPr>
      </p:pic>
      <p:pic>
        <p:nvPicPr>
          <p:cNvPr id="3077" name="Picture 5" descr="C:\Users\angelaadams\Desktop\Research Project Pictures\1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1" y="3886200"/>
            <a:ext cx="2844608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4: Plant Growth</a:t>
            </a:r>
            <a:endParaRPr lang="en-US" dirty="0"/>
          </a:p>
        </p:txBody>
      </p:sp>
      <p:pic>
        <p:nvPicPr>
          <p:cNvPr id="4098" name="Picture 2" descr="C:\Users\angelaadams\Desktop\Research Project Pictures\1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524000"/>
            <a:ext cx="3124200" cy="2343150"/>
          </a:xfrm>
          <a:prstGeom prst="rect">
            <a:avLst/>
          </a:prstGeom>
          <a:noFill/>
        </p:spPr>
      </p:pic>
      <p:pic>
        <p:nvPicPr>
          <p:cNvPr id="4099" name="Picture 3" descr="C:\Users\angelaadams\Desktop\Research Project Pictures\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524000"/>
            <a:ext cx="3124200" cy="2343309"/>
          </a:xfrm>
          <a:prstGeom prst="rect">
            <a:avLst/>
          </a:prstGeom>
          <a:noFill/>
        </p:spPr>
      </p:pic>
      <p:pic>
        <p:nvPicPr>
          <p:cNvPr id="4100" name="Picture 4" descr="C:\Users\angelaadams\Desktop\Research Project Pictures\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4038600"/>
            <a:ext cx="3124200" cy="2343309"/>
          </a:xfrm>
          <a:prstGeom prst="rect">
            <a:avLst/>
          </a:prstGeom>
          <a:noFill/>
        </p:spPr>
      </p:pic>
      <p:pic>
        <p:nvPicPr>
          <p:cNvPr id="1026" name="Picture 2" descr="C:\Users\angelaadams\Desktop\Research Project Pictures\0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038600"/>
            <a:ext cx="3124200" cy="2343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Taking Measurements</a:t>
            </a:r>
            <a:endParaRPr lang="en-US" dirty="0"/>
          </a:p>
        </p:txBody>
      </p:sp>
      <p:pic>
        <p:nvPicPr>
          <p:cNvPr id="5123" name="Picture 3" descr="C:\Users\angelaadams\Desktop\Research Project Pictures\1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2895600" cy="2171847"/>
          </a:xfrm>
          <a:prstGeom prst="rect">
            <a:avLst/>
          </a:prstGeom>
          <a:noFill/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114800" y="1524001"/>
            <a:ext cx="2819400" cy="13715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Day 4</a:t>
            </a:r>
          </a:p>
          <a:p>
            <a:pPr>
              <a:buNone/>
            </a:pPr>
            <a:r>
              <a:rPr lang="en-US" dirty="0" smtClean="0"/>
              <a:t>Measurement Using Ruler</a:t>
            </a:r>
            <a:endParaRPr lang="en-US" dirty="0"/>
          </a:p>
        </p:txBody>
      </p:sp>
      <p:pic>
        <p:nvPicPr>
          <p:cNvPr id="3074" name="Picture 2" descr="C:\Users\angelaadams\Desktop\Research Project Pictures\Research Project 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810000"/>
            <a:ext cx="2171848" cy="2895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191000" y="4572000"/>
            <a:ext cx="350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Day 5 </a:t>
            </a:r>
          </a:p>
          <a:p>
            <a:r>
              <a:rPr lang="en-US" sz="3000" dirty="0" smtClean="0"/>
              <a:t>Timer for car exhaust                        exposure time        </a:t>
            </a:r>
            <a:endParaRPr lang="en-US" sz="3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5: Plant Growth</a:t>
            </a:r>
            <a:endParaRPr lang="en-US" dirty="0"/>
          </a:p>
        </p:txBody>
      </p:sp>
      <p:pic>
        <p:nvPicPr>
          <p:cNvPr id="1026" name="Picture 2" descr="C:\Users\angelaadams\Desktop\Research Project Pictures\Research Project 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95400"/>
            <a:ext cx="2864909" cy="2148682"/>
          </a:xfrm>
          <a:prstGeom prst="rect">
            <a:avLst/>
          </a:prstGeom>
          <a:noFill/>
        </p:spPr>
      </p:pic>
      <p:pic>
        <p:nvPicPr>
          <p:cNvPr id="1027" name="Picture 3" descr="C:\Users\angelaadams\Desktop\Research Project Pictures\Research Project 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295400"/>
            <a:ext cx="2895600" cy="2171847"/>
          </a:xfrm>
          <a:prstGeom prst="rect">
            <a:avLst/>
          </a:prstGeom>
          <a:noFill/>
        </p:spPr>
      </p:pic>
      <p:pic>
        <p:nvPicPr>
          <p:cNvPr id="1028" name="Picture 4" descr="C:\Users\angelaadams\Desktop\Research Project Pictures\Research Project 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886199"/>
            <a:ext cx="2844609" cy="2133601"/>
          </a:xfrm>
          <a:prstGeom prst="rect">
            <a:avLst/>
          </a:prstGeom>
          <a:noFill/>
        </p:spPr>
      </p:pic>
      <p:pic>
        <p:nvPicPr>
          <p:cNvPr id="1029" name="Picture 5" descr="C:\Users\angelaadams\Desktop\Research Project Pictures\Research Project 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810000"/>
            <a:ext cx="2895600" cy="21718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Box to hold plants during car exhaust exposure</a:t>
            </a:r>
            <a:endParaRPr lang="en-US" dirty="0"/>
          </a:p>
        </p:txBody>
      </p:sp>
      <p:pic>
        <p:nvPicPr>
          <p:cNvPr id="2050" name="Picture 2" descr="C:\Users\angelaadams\Desktop\Research Project Pictures\Research Project 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1714500" cy="2286000"/>
          </a:xfrm>
          <a:prstGeom prst="rect">
            <a:avLst/>
          </a:prstGeom>
          <a:noFill/>
        </p:spPr>
      </p:pic>
      <p:pic>
        <p:nvPicPr>
          <p:cNvPr id="2051" name="Picture 3" descr="C:\Users\angelaadams\Desktop\Research Project Pictures\Research Project 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600201"/>
            <a:ext cx="1752600" cy="2336642"/>
          </a:xfrm>
          <a:prstGeom prst="rect">
            <a:avLst/>
          </a:prstGeom>
          <a:noFill/>
        </p:spPr>
      </p:pic>
      <p:pic>
        <p:nvPicPr>
          <p:cNvPr id="2052" name="Picture 4" descr="C:\Users\angelaadams\Desktop\Research Project Pictures\Research Project 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600200"/>
            <a:ext cx="1771770" cy="2362200"/>
          </a:xfrm>
          <a:prstGeom prst="rect">
            <a:avLst/>
          </a:prstGeom>
          <a:noFill/>
        </p:spPr>
      </p:pic>
      <p:pic>
        <p:nvPicPr>
          <p:cNvPr id="2053" name="Picture 5" descr="C:\Users\angelaadams\Desktop\Research Project Pictures\Research Project 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1600200"/>
            <a:ext cx="1752600" cy="2336642"/>
          </a:xfrm>
          <a:prstGeom prst="rect">
            <a:avLst/>
          </a:prstGeom>
          <a:noFill/>
        </p:spPr>
      </p:pic>
      <p:pic>
        <p:nvPicPr>
          <p:cNvPr id="2054" name="Picture 6" descr="C:\Users\angelaadams\Desktop\Research Project Pictures\Research Project 0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114800"/>
            <a:ext cx="1714616" cy="2286000"/>
          </a:xfrm>
          <a:prstGeom prst="rect">
            <a:avLst/>
          </a:prstGeom>
          <a:noFill/>
        </p:spPr>
      </p:pic>
      <p:pic>
        <p:nvPicPr>
          <p:cNvPr id="2055" name="Picture 7" descr="C:\Users\angelaadams\Desktop\Research Project Pictures\Research Project 0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4114800"/>
            <a:ext cx="1714617" cy="2286000"/>
          </a:xfrm>
          <a:prstGeom prst="rect">
            <a:avLst/>
          </a:prstGeom>
          <a:noFill/>
        </p:spPr>
      </p:pic>
      <p:pic>
        <p:nvPicPr>
          <p:cNvPr id="2056" name="Picture 8" descr="C:\Users\angelaadams\Desktop\Research Project Pictures\Research Project 02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2200" y="4114800"/>
            <a:ext cx="1714617" cy="2286000"/>
          </a:xfrm>
          <a:prstGeom prst="rect">
            <a:avLst/>
          </a:prstGeom>
          <a:noFill/>
        </p:spPr>
      </p:pic>
      <p:pic>
        <p:nvPicPr>
          <p:cNvPr id="2057" name="Picture 9" descr="C:\Users\angelaadams\Desktop\Research Project Pictures\Research Project 02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67200" y="4114800"/>
            <a:ext cx="1714476" cy="22858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6: Plant Growth</a:t>
            </a:r>
            <a:endParaRPr lang="en-US" dirty="0"/>
          </a:p>
        </p:txBody>
      </p:sp>
      <p:pic>
        <p:nvPicPr>
          <p:cNvPr id="1026" name="Picture 2" descr="C:\Users\angelaadams\Desktop\Research Project Pictures\0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47800"/>
            <a:ext cx="3048000" cy="2286000"/>
          </a:xfrm>
          <a:prstGeom prst="rect">
            <a:avLst/>
          </a:prstGeom>
          <a:noFill/>
        </p:spPr>
      </p:pic>
      <p:pic>
        <p:nvPicPr>
          <p:cNvPr id="1027" name="Picture 3" descr="C:\Users\angelaadams\Desktop\Research Project Pictures\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47800"/>
            <a:ext cx="3048000" cy="2286000"/>
          </a:xfrm>
          <a:prstGeom prst="rect">
            <a:avLst/>
          </a:prstGeom>
          <a:noFill/>
        </p:spPr>
      </p:pic>
      <p:pic>
        <p:nvPicPr>
          <p:cNvPr id="1028" name="Picture 4" descr="C:\Users\angelaadams\Desktop\Research Project Pictures\0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886200"/>
            <a:ext cx="3048000" cy="2286000"/>
          </a:xfrm>
          <a:prstGeom prst="rect">
            <a:avLst/>
          </a:prstGeom>
          <a:noFill/>
        </p:spPr>
      </p:pic>
      <p:pic>
        <p:nvPicPr>
          <p:cNvPr id="1029" name="Picture 5" descr="C:\Users\angelaadams\Desktop\Research Project Pictures\0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886200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Oops: Day 6</a:t>
            </a:r>
            <a:endParaRPr lang="en-US" dirty="0"/>
          </a:p>
        </p:txBody>
      </p:sp>
      <p:pic>
        <p:nvPicPr>
          <p:cNvPr id="2050" name="Picture 2" descr="C:\Users\angelaadams\Desktop\Research Project Pictures\1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3556000" cy="2667000"/>
          </a:xfrm>
          <a:prstGeom prst="rect">
            <a:avLst/>
          </a:prstGeom>
          <a:noFill/>
        </p:spPr>
      </p:pic>
      <p:pic>
        <p:nvPicPr>
          <p:cNvPr id="2051" name="Picture 3" descr="C:\Users\angelaadams\Desktop\Research Project Pictures\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962400"/>
            <a:ext cx="35560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119</Words>
  <Application>Microsoft Office PowerPoint</Application>
  <PresentationFormat>On-screen Show (4:3)</PresentationFormat>
  <Paragraphs>25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Plant Growing Setup</vt:lpstr>
      <vt:lpstr>Environment</vt:lpstr>
      <vt:lpstr>Day 3: Plant Growth</vt:lpstr>
      <vt:lpstr>Day 4: Plant Growth</vt:lpstr>
      <vt:lpstr>Taking Measurements</vt:lpstr>
      <vt:lpstr>Day 5: Plant Growth</vt:lpstr>
      <vt:lpstr>Box to hold plants during car exhaust exposure</vt:lpstr>
      <vt:lpstr>Day 6: Plant Growth</vt:lpstr>
      <vt:lpstr>Oops: Day 6</vt:lpstr>
      <vt:lpstr>Day 7: Plant Growth</vt:lpstr>
      <vt:lpstr>Day 8: Plant Growth</vt:lpstr>
      <vt:lpstr>Day 9: Plant Growth</vt:lpstr>
      <vt:lpstr>Day 10: Plant Growth</vt:lpstr>
      <vt:lpstr>Day 11: Plant Growth</vt:lpstr>
      <vt:lpstr>Day 12: Plant Growth</vt:lpstr>
      <vt:lpstr>Day 13: Plant Growth</vt:lpstr>
      <vt:lpstr>Day 14: Plant Growth</vt:lpstr>
      <vt:lpstr>Day 15: Group A Plant Growth</vt:lpstr>
      <vt:lpstr>Day 15: Group B Plant Growth</vt:lpstr>
      <vt:lpstr>Day 15: Group C Plant Growth</vt:lpstr>
      <vt:lpstr>Day 15: Group D Plant Growth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 Growing Setup</dc:title>
  <dc:creator>Angela Adams</dc:creator>
  <cp:lastModifiedBy>Angela Adams</cp:lastModifiedBy>
  <cp:revision>21</cp:revision>
  <dcterms:created xsi:type="dcterms:W3CDTF">2010-10-09T19:08:08Z</dcterms:created>
  <dcterms:modified xsi:type="dcterms:W3CDTF">2010-11-08T22:35:02Z</dcterms:modified>
</cp:coreProperties>
</file>